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57" r:id="rId3"/>
    <p:sldId id="259" r:id="rId4"/>
    <p:sldId id="294" r:id="rId5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6281"/>
  </p:normalViewPr>
  <p:slideViewPr>
    <p:cSldViewPr snapToGrid="0">
      <p:cViewPr varScale="1">
        <p:scale>
          <a:sx n="112" d="100"/>
          <a:sy n="112" d="100"/>
        </p:scale>
        <p:origin x="124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1627D-6981-C645-A1E9-D21D4B9DC705}" type="datetimeFigureOut">
              <a:rPr lang="en-US" smtClean="0"/>
              <a:t>7/13/23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D3328-F258-FF42-B39E-41EC12A86B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718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1627D-6981-C645-A1E9-D21D4B9DC705}" type="datetimeFigureOut">
              <a:rPr lang="en-US" smtClean="0"/>
              <a:t>7/13/23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D3328-F258-FF42-B39E-41EC12A86B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596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1627D-6981-C645-A1E9-D21D4B9DC705}" type="datetimeFigureOut">
              <a:rPr lang="en-US" smtClean="0"/>
              <a:t>7/13/23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D3328-F258-FF42-B39E-41EC12A86B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528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1627D-6981-C645-A1E9-D21D4B9DC705}" type="datetimeFigureOut">
              <a:rPr lang="en-US" smtClean="0"/>
              <a:t>7/13/23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D3328-F258-FF42-B39E-41EC12A86B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745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1627D-6981-C645-A1E9-D21D4B9DC705}" type="datetimeFigureOut">
              <a:rPr lang="en-US" smtClean="0"/>
              <a:t>7/13/23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D3328-F258-FF42-B39E-41EC12A86B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96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1627D-6981-C645-A1E9-D21D4B9DC705}" type="datetimeFigureOut">
              <a:rPr lang="en-US" smtClean="0"/>
              <a:t>7/13/23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D3328-F258-FF42-B39E-41EC12A86B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1053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1627D-6981-C645-A1E9-D21D4B9DC705}" type="datetimeFigureOut">
              <a:rPr lang="en-US" smtClean="0"/>
              <a:t>7/13/23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D3328-F258-FF42-B39E-41EC12A86B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4848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1627D-6981-C645-A1E9-D21D4B9DC705}" type="datetimeFigureOut">
              <a:rPr lang="en-US" smtClean="0"/>
              <a:t>7/13/23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D3328-F258-FF42-B39E-41EC12A86B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679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1627D-6981-C645-A1E9-D21D4B9DC705}" type="datetimeFigureOut">
              <a:rPr lang="en-US" smtClean="0"/>
              <a:t>7/13/23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D3328-F258-FF42-B39E-41EC12A86B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178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1627D-6981-C645-A1E9-D21D4B9DC705}" type="datetimeFigureOut">
              <a:rPr lang="en-US" smtClean="0"/>
              <a:t>7/13/23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D3328-F258-FF42-B39E-41EC12A86B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598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1627D-6981-C645-A1E9-D21D4B9DC705}" type="datetimeFigureOut">
              <a:rPr lang="en-US" smtClean="0"/>
              <a:t>7/13/23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D3328-F258-FF42-B39E-41EC12A86B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566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81627D-6981-C645-A1E9-D21D4B9DC705}" type="datetimeFigureOut">
              <a:rPr lang="en-US" smtClean="0"/>
              <a:t>7/13/23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7D3328-F258-FF42-B39E-41EC12A86B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547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eacherspayteachers.com/Product/Autism-Program-Master-Schedule-Board-Visuals-8958379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teacherspayteachers.com/Product/Morning-Work-Printable-Yearlong-set-for-Special-Education-Autism-9593726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E473C00A-82BC-251B-E871-244B3DD543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8937815"/>
              </p:ext>
            </p:extLst>
          </p:nvPr>
        </p:nvGraphicFramePr>
        <p:xfrm>
          <a:off x="114300" y="579760"/>
          <a:ext cx="6629400" cy="8507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2899781968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1124804592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382723190"/>
                    </a:ext>
                  </a:extLst>
                </a:gridCol>
              </a:tblGrid>
              <a:tr h="425385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Monday</a:t>
                      </a:r>
                    </a:p>
                    <a:p>
                      <a:pPr algn="ctr"/>
                      <a:endParaRPr lang="en-US" sz="16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Tuesday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Wednesday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0581480"/>
                  </a:ext>
                </a:extLst>
              </a:tr>
              <a:tr h="425385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Thursday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Friday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Weekend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936044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E52D357-E47F-325E-0337-E7CD475DF9E9}"/>
              </a:ext>
            </a:extLst>
          </p:cNvPr>
          <p:cNvSpPr txBox="1"/>
          <p:nvPr/>
        </p:nvSpPr>
        <p:spPr>
          <a:xfrm>
            <a:off x="890484" y="56540"/>
            <a:ext cx="50770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entury Gothic" panose="020B0502020202020204" pitchFamily="34" charset="0"/>
              </a:rPr>
              <a:t>_______________’ s Schedule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D572AF2A-DBDB-6F90-1AFE-4BB8A3A009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4875133"/>
              </p:ext>
            </p:extLst>
          </p:nvPr>
        </p:nvGraphicFramePr>
        <p:xfrm>
          <a:off x="242046" y="960120"/>
          <a:ext cx="1949824" cy="37376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0954">
                  <a:extLst>
                    <a:ext uri="{9D8B030D-6E8A-4147-A177-3AD203B41FA5}">
                      <a16:colId xmlns:a16="http://schemas.microsoft.com/office/drawing/2014/main" val="4066081429"/>
                    </a:ext>
                  </a:extLst>
                </a:gridCol>
                <a:gridCol w="1048870">
                  <a:extLst>
                    <a:ext uri="{9D8B030D-6E8A-4147-A177-3AD203B41FA5}">
                      <a16:colId xmlns:a16="http://schemas.microsoft.com/office/drawing/2014/main" val="784365144"/>
                    </a:ext>
                  </a:extLst>
                </a:gridCol>
              </a:tblGrid>
              <a:tr h="287508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8-8:30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arrival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7534149"/>
                  </a:ext>
                </a:extLst>
              </a:tr>
              <a:tr h="287508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8:30-9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Circle Time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5311600"/>
                  </a:ext>
                </a:extLst>
              </a:tr>
              <a:tr h="287508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9-9:30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Reading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2876808"/>
                  </a:ext>
                </a:extLst>
              </a:tr>
              <a:tr h="287508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9:30-10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Math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5999154"/>
                  </a:ext>
                </a:extLst>
              </a:tr>
              <a:tr h="287508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10-10:30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Snack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7457736"/>
                  </a:ext>
                </a:extLst>
              </a:tr>
              <a:tr h="287508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10:30-11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Recess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7113244"/>
                  </a:ext>
                </a:extLst>
              </a:tr>
              <a:tr h="287508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11-11:30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Music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8781800"/>
                  </a:ext>
                </a:extLst>
              </a:tr>
              <a:tr h="287508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11:30-12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Science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122417"/>
                  </a:ext>
                </a:extLst>
              </a:tr>
              <a:tr h="287508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12-1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Lunch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2170452"/>
                  </a:ext>
                </a:extLst>
              </a:tr>
              <a:tr h="287508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1-1:30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Writing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142059"/>
                  </a:ext>
                </a:extLst>
              </a:tr>
              <a:tr h="287508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1:30-2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PE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0164752"/>
                  </a:ext>
                </a:extLst>
              </a:tr>
              <a:tr h="287508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2-2:30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Free Time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1838853"/>
                  </a:ext>
                </a:extLst>
              </a:tr>
              <a:tr h="287508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2:30-3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Clean Up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2028933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43BCF079-E201-E27C-B1BB-1326D6384D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1969259"/>
              </p:ext>
            </p:extLst>
          </p:nvPr>
        </p:nvGraphicFramePr>
        <p:xfrm>
          <a:off x="2454088" y="960120"/>
          <a:ext cx="1949824" cy="37376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0954">
                  <a:extLst>
                    <a:ext uri="{9D8B030D-6E8A-4147-A177-3AD203B41FA5}">
                      <a16:colId xmlns:a16="http://schemas.microsoft.com/office/drawing/2014/main" val="4066081429"/>
                    </a:ext>
                  </a:extLst>
                </a:gridCol>
                <a:gridCol w="1048870">
                  <a:extLst>
                    <a:ext uri="{9D8B030D-6E8A-4147-A177-3AD203B41FA5}">
                      <a16:colId xmlns:a16="http://schemas.microsoft.com/office/drawing/2014/main" val="784365144"/>
                    </a:ext>
                  </a:extLst>
                </a:gridCol>
              </a:tblGrid>
              <a:tr h="287508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8-8:30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arrival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7534149"/>
                  </a:ext>
                </a:extLst>
              </a:tr>
              <a:tr h="287508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8:30-9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Circle Time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5311600"/>
                  </a:ext>
                </a:extLst>
              </a:tr>
              <a:tr h="287508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9-9:30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Reading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2876808"/>
                  </a:ext>
                </a:extLst>
              </a:tr>
              <a:tr h="287508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9:30-10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Math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5999154"/>
                  </a:ext>
                </a:extLst>
              </a:tr>
              <a:tr h="287508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10-10:30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Snack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7457736"/>
                  </a:ext>
                </a:extLst>
              </a:tr>
              <a:tr h="287508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10:30-11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Recess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7113244"/>
                  </a:ext>
                </a:extLst>
              </a:tr>
              <a:tr h="287508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11-11:30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Music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8781800"/>
                  </a:ext>
                </a:extLst>
              </a:tr>
              <a:tr h="287508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11:30-12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Science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122417"/>
                  </a:ext>
                </a:extLst>
              </a:tr>
              <a:tr h="287508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12-1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Lunch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2170452"/>
                  </a:ext>
                </a:extLst>
              </a:tr>
              <a:tr h="287508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1-1:30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Writing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142059"/>
                  </a:ext>
                </a:extLst>
              </a:tr>
              <a:tr h="287508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1:30-2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PE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0164752"/>
                  </a:ext>
                </a:extLst>
              </a:tr>
              <a:tr h="287508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2-2:30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Free Time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1838853"/>
                  </a:ext>
                </a:extLst>
              </a:tr>
              <a:tr h="287508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2:30-3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Clean Up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2028933"/>
                  </a:ext>
                </a:extLst>
              </a:tr>
            </a:tbl>
          </a:graphicData>
        </a:graphic>
      </p:graphicFrame>
      <p:graphicFrame>
        <p:nvGraphicFramePr>
          <p:cNvPr id="8" name="Table 6">
            <a:extLst>
              <a:ext uri="{FF2B5EF4-FFF2-40B4-BE49-F238E27FC236}">
                <a16:creationId xmlns:a16="http://schemas.microsoft.com/office/drawing/2014/main" id="{FCD761DA-1C00-C90B-23BA-00FA841FC3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9869665"/>
              </p:ext>
            </p:extLst>
          </p:nvPr>
        </p:nvGraphicFramePr>
        <p:xfrm>
          <a:off x="4666130" y="960120"/>
          <a:ext cx="1949824" cy="37376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0954">
                  <a:extLst>
                    <a:ext uri="{9D8B030D-6E8A-4147-A177-3AD203B41FA5}">
                      <a16:colId xmlns:a16="http://schemas.microsoft.com/office/drawing/2014/main" val="4066081429"/>
                    </a:ext>
                  </a:extLst>
                </a:gridCol>
                <a:gridCol w="1048870">
                  <a:extLst>
                    <a:ext uri="{9D8B030D-6E8A-4147-A177-3AD203B41FA5}">
                      <a16:colId xmlns:a16="http://schemas.microsoft.com/office/drawing/2014/main" val="784365144"/>
                    </a:ext>
                  </a:extLst>
                </a:gridCol>
              </a:tblGrid>
              <a:tr h="287508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8-8:30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arrival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7534149"/>
                  </a:ext>
                </a:extLst>
              </a:tr>
              <a:tr h="287508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8:30-9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Circle Time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5311600"/>
                  </a:ext>
                </a:extLst>
              </a:tr>
              <a:tr h="287508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9-9:30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Reading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2876808"/>
                  </a:ext>
                </a:extLst>
              </a:tr>
              <a:tr h="287508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9:30-10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Math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5999154"/>
                  </a:ext>
                </a:extLst>
              </a:tr>
              <a:tr h="287508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10-10:30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Snack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7457736"/>
                  </a:ext>
                </a:extLst>
              </a:tr>
              <a:tr h="287508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10:30-11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Recess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7113244"/>
                  </a:ext>
                </a:extLst>
              </a:tr>
              <a:tr h="287508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11-11:30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Music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8781800"/>
                  </a:ext>
                </a:extLst>
              </a:tr>
              <a:tr h="287508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11:30-12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Science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122417"/>
                  </a:ext>
                </a:extLst>
              </a:tr>
              <a:tr h="287508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12-1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Lunch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2170452"/>
                  </a:ext>
                </a:extLst>
              </a:tr>
              <a:tr h="287508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1-1:30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Writing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142059"/>
                  </a:ext>
                </a:extLst>
              </a:tr>
              <a:tr h="287508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1:30-2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PE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0164752"/>
                  </a:ext>
                </a:extLst>
              </a:tr>
              <a:tr h="287508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2-2:30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Free Time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1838853"/>
                  </a:ext>
                </a:extLst>
              </a:tr>
              <a:tr h="287508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2:30-3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Clean Up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2028933"/>
                  </a:ext>
                </a:extLst>
              </a:tr>
            </a:tbl>
          </a:graphicData>
        </a:graphic>
      </p:graphicFrame>
      <p:graphicFrame>
        <p:nvGraphicFramePr>
          <p:cNvPr id="9" name="Table 6">
            <a:extLst>
              <a:ext uri="{FF2B5EF4-FFF2-40B4-BE49-F238E27FC236}">
                <a16:creationId xmlns:a16="http://schemas.microsoft.com/office/drawing/2014/main" id="{0AE7C79C-62E2-CB63-5743-966542C94E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2943145"/>
              </p:ext>
            </p:extLst>
          </p:nvPr>
        </p:nvGraphicFramePr>
        <p:xfrm>
          <a:off x="242046" y="5220944"/>
          <a:ext cx="1949824" cy="37376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0954">
                  <a:extLst>
                    <a:ext uri="{9D8B030D-6E8A-4147-A177-3AD203B41FA5}">
                      <a16:colId xmlns:a16="http://schemas.microsoft.com/office/drawing/2014/main" val="4066081429"/>
                    </a:ext>
                  </a:extLst>
                </a:gridCol>
                <a:gridCol w="1048870">
                  <a:extLst>
                    <a:ext uri="{9D8B030D-6E8A-4147-A177-3AD203B41FA5}">
                      <a16:colId xmlns:a16="http://schemas.microsoft.com/office/drawing/2014/main" val="784365144"/>
                    </a:ext>
                  </a:extLst>
                </a:gridCol>
              </a:tblGrid>
              <a:tr h="287508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8-8:30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arrival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7534149"/>
                  </a:ext>
                </a:extLst>
              </a:tr>
              <a:tr h="287508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8:30-9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Circle Time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5311600"/>
                  </a:ext>
                </a:extLst>
              </a:tr>
              <a:tr h="287508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9-9:30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Reading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2876808"/>
                  </a:ext>
                </a:extLst>
              </a:tr>
              <a:tr h="287508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9:30-10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Math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5999154"/>
                  </a:ext>
                </a:extLst>
              </a:tr>
              <a:tr h="287508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10-10:30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Snack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7457736"/>
                  </a:ext>
                </a:extLst>
              </a:tr>
              <a:tr h="287508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10:30-11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Recess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7113244"/>
                  </a:ext>
                </a:extLst>
              </a:tr>
              <a:tr h="287508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11-11:30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Music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8781800"/>
                  </a:ext>
                </a:extLst>
              </a:tr>
              <a:tr h="287508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11:30-12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Science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122417"/>
                  </a:ext>
                </a:extLst>
              </a:tr>
              <a:tr h="287508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12-1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Lunch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2170452"/>
                  </a:ext>
                </a:extLst>
              </a:tr>
              <a:tr h="287508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1-1:30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Writing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142059"/>
                  </a:ext>
                </a:extLst>
              </a:tr>
              <a:tr h="287508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1:30-2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PE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0164752"/>
                  </a:ext>
                </a:extLst>
              </a:tr>
              <a:tr h="287508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2-2:30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Free Time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1838853"/>
                  </a:ext>
                </a:extLst>
              </a:tr>
              <a:tr h="287508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2:30-3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Clean Up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2028933"/>
                  </a:ext>
                </a:extLst>
              </a:tr>
            </a:tbl>
          </a:graphicData>
        </a:graphic>
      </p:graphicFrame>
      <p:graphicFrame>
        <p:nvGraphicFramePr>
          <p:cNvPr id="10" name="Table 6">
            <a:extLst>
              <a:ext uri="{FF2B5EF4-FFF2-40B4-BE49-F238E27FC236}">
                <a16:creationId xmlns:a16="http://schemas.microsoft.com/office/drawing/2014/main" id="{E28DAE84-2664-CAF7-3475-7CB34B2AA8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8664235"/>
              </p:ext>
            </p:extLst>
          </p:nvPr>
        </p:nvGraphicFramePr>
        <p:xfrm>
          <a:off x="2454088" y="5220944"/>
          <a:ext cx="1949824" cy="37376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0954">
                  <a:extLst>
                    <a:ext uri="{9D8B030D-6E8A-4147-A177-3AD203B41FA5}">
                      <a16:colId xmlns:a16="http://schemas.microsoft.com/office/drawing/2014/main" val="4066081429"/>
                    </a:ext>
                  </a:extLst>
                </a:gridCol>
                <a:gridCol w="1048870">
                  <a:extLst>
                    <a:ext uri="{9D8B030D-6E8A-4147-A177-3AD203B41FA5}">
                      <a16:colId xmlns:a16="http://schemas.microsoft.com/office/drawing/2014/main" val="784365144"/>
                    </a:ext>
                  </a:extLst>
                </a:gridCol>
              </a:tblGrid>
              <a:tr h="287508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8-8:30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arrival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7534149"/>
                  </a:ext>
                </a:extLst>
              </a:tr>
              <a:tr h="287508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8:30-9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Circle Time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5311600"/>
                  </a:ext>
                </a:extLst>
              </a:tr>
              <a:tr h="287508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9-9:30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Reading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2876808"/>
                  </a:ext>
                </a:extLst>
              </a:tr>
              <a:tr h="287508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9:30-10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Math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5999154"/>
                  </a:ext>
                </a:extLst>
              </a:tr>
              <a:tr h="287508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10-10:30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Snack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7457736"/>
                  </a:ext>
                </a:extLst>
              </a:tr>
              <a:tr h="287508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10:30-11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Recess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7113244"/>
                  </a:ext>
                </a:extLst>
              </a:tr>
              <a:tr h="287508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11-11:30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Music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8781800"/>
                  </a:ext>
                </a:extLst>
              </a:tr>
              <a:tr h="287508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11:30-12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Science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122417"/>
                  </a:ext>
                </a:extLst>
              </a:tr>
              <a:tr h="287508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12-1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Lunch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2170452"/>
                  </a:ext>
                </a:extLst>
              </a:tr>
              <a:tr h="287508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1-1:30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Writing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142059"/>
                  </a:ext>
                </a:extLst>
              </a:tr>
              <a:tr h="287508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1:30-2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PE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0164752"/>
                  </a:ext>
                </a:extLst>
              </a:tr>
              <a:tr h="287508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2-2:30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Free Time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1838853"/>
                  </a:ext>
                </a:extLst>
              </a:tr>
              <a:tr h="287508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2:30-3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Clean Up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2028933"/>
                  </a:ext>
                </a:extLst>
              </a:tr>
            </a:tbl>
          </a:graphicData>
        </a:graphic>
      </p:graphicFrame>
      <p:graphicFrame>
        <p:nvGraphicFramePr>
          <p:cNvPr id="11" name="Table 6">
            <a:extLst>
              <a:ext uri="{FF2B5EF4-FFF2-40B4-BE49-F238E27FC236}">
                <a16:creationId xmlns:a16="http://schemas.microsoft.com/office/drawing/2014/main" id="{1E05041A-8579-4312-1D75-D7BDDB593F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0158472"/>
              </p:ext>
            </p:extLst>
          </p:nvPr>
        </p:nvGraphicFramePr>
        <p:xfrm>
          <a:off x="4666130" y="5220944"/>
          <a:ext cx="1949824" cy="37376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0954">
                  <a:extLst>
                    <a:ext uri="{9D8B030D-6E8A-4147-A177-3AD203B41FA5}">
                      <a16:colId xmlns:a16="http://schemas.microsoft.com/office/drawing/2014/main" val="4066081429"/>
                    </a:ext>
                  </a:extLst>
                </a:gridCol>
                <a:gridCol w="1048870">
                  <a:extLst>
                    <a:ext uri="{9D8B030D-6E8A-4147-A177-3AD203B41FA5}">
                      <a16:colId xmlns:a16="http://schemas.microsoft.com/office/drawing/2014/main" val="784365144"/>
                    </a:ext>
                  </a:extLst>
                </a:gridCol>
              </a:tblGrid>
              <a:tr h="287508"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7534149"/>
                  </a:ext>
                </a:extLst>
              </a:tr>
              <a:tr h="287508"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5311600"/>
                  </a:ext>
                </a:extLst>
              </a:tr>
              <a:tr h="287508"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2876808"/>
                  </a:ext>
                </a:extLst>
              </a:tr>
              <a:tr h="287508"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5999154"/>
                  </a:ext>
                </a:extLst>
              </a:tr>
              <a:tr h="287508"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7457736"/>
                  </a:ext>
                </a:extLst>
              </a:tr>
              <a:tr h="287508"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7113244"/>
                  </a:ext>
                </a:extLst>
              </a:tr>
              <a:tr h="287508"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8781800"/>
                  </a:ext>
                </a:extLst>
              </a:tr>
              <a:tr h="287508"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122417"/>
                  </a:ext>
                </a:extLst>
              </a:tr>
              <a:tr h="287508"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2170452"/>
                  </a:ext>
                </a:extLst>
              </a:tr>
              <a:tr h="287508"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142059"/>
                  </a:ext>
                </a:extLst>
              </a:tr>
              <a:tr h="287508"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0164752"/>
                  </a:ext>
                </a:extLst>
              </a:tr>
              <a:tr h="287508"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1838853"/>
                  </a:ext>
                </a:extLst>
              </a:tr>
              <a:tr h="287508"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2028933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B519A61A-7C2E-ED99-5945-6B89D7BB8B2E}"/>
              </a:ext>
            </a:extLst>
          </p:cNvPr>
          <p:cNvSpPr txBox="1"/>
          <p:nvPr/>
        </p:nvSpPr>
        <p:spPr>
          <a:xfrm rot="16200000">
            <a:off x="5870665" y="8109162"/>
            <a:ext cx="189667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latin typeface="EBJustMeThin" panose="02000203000000000000" pitchFamily="2" charset="0"/>
                <a:ea typeface="EBJustMeThin" panose="02000203000000000000" pitchFamily="2" charset="0"/>
              </a:rPr>
              <a:t>© Everyday Teaching Resources</a:t>
            </a:r>
          </a:p>
        </p:txBody>
      </p:sp>
    </p:spTree>
    <p:extLst>
      <p:ext uri="{BB962C8B-B14F-4D97-AF65-F5344CB8AC3E}">
        <p14:creationId xmlns:p14="http://schemas.microsoft.com/office/powerpoint/2010/main" val="34154313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C2DD662-7CA8-2FB0-B262-8F61614BA297}"/>
              </a:ext>
            </a:extLst>
          </p:cNvPr>
          <p:cNvSpPr txBox="1"/>
          <p:nvPr/>
        </p:nvSpPr>
        <p:spPr>
          <a:xfrm>
            <a:off x="750101" y="115535"/>
            <a:ext cx="51571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entury Gothic" panose="020B0502020202020204" pitchFamily="34" charset="0"/>
              </a:rPr>
              <a:t>________________’ s Schedule</a:t>
            </a:r>
          </a:p>
        </p:txBody>
      </p:sp>
      <p:graphicFrame>
        <p:nvGraphicFramePr>
          <p:cNvPr id="5" name="Table 6">
            <a:extLst>
              <a:ext uri="{FF2B5EF4-FFF2-40B4-BE49-F238E27FC236}">
                <a16:creationId xmlns:a16="http://schemas.microsoft.com/office/drawing/2014/main" id="{0C4FD619-7800-3CDF-AFE9-C512B4F2E7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7635348"/>
              </p:ext>
            </p:extLst>
          </p:nvPr>
        </p:nvGraphicFramePr>
        <p:xfrm>
          <a:off x="246804" y="1413624"/>
          <a:ext cx="6451175" cy="76148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3861">
                  <a:extLst>
                    <a:ext uri="{9D8B030D-6E8A-4147-A177-3AD203B41FA5}">
                      <a16:colId xmlns:a16="http://schemas.microsoft.com/office/drawing/2014/main" val="4066081429"/>
                    </a:ext>
                  </a:extLst>
                </a:gridCol>
                <a:gridCol w="3308565">
                  <a:extLst>
                    <a:ext uri="{9D8B030D-6E8A-4147-A177-3AD203B41FA5}">
                      <a16:colId xmlns:a16="http://schemas.microsoft.com/office/drawing/2014/main" val="784365144"/>
                    </a:ext>
                  </a:extLst>
                </a:gridCol>
                <a:gridCol w="1428749">
                  <a:extLst>
                    <a:ext uri="{9D8B030D-6E8A-4147-A177-3AD203B41FA5}">
                      <a16:colId xmlns:a16="http://schemas.microsoft.com/office/drawing/2014/main" val="1209547872"/>
                    </a:ext>
                  </a:extLst>
                </a:gridCol>
              </a:tblGrid>
              <a:tr h="585757"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8-8:30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7534149"/>
                  </a:ext>
                </a:extLst>
              </a:tr>
              <a:tr h="585757"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8:30-9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5311600"/>
                  </a:ext>
                </a:extLst>
              </a:tr>
              <a:tr h="585757"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9-9:30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2876808"/>
                  </a:ext>
                </a:extLst>
              </a:tr>
              <a:tr h="585757"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9:30-10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5999154"/>
                  </a:ext>
                </a:extLst>
              </a:tr>
              <a:tr h="585757"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10-10:30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7457736"/>
                  </a:ext>
                </a:extLst>
              </a:tr>
              <a:tr h="585757"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10:30-11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7113244"/>
                  </a:ext>
                </a:extLst>
              </a:tr>
              <a:tr h="585757"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11-11:30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8781800"/>
                  </a:ext>
                </a:extLst>
              </a:tr>
              <a:tr h="585757"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11:30-12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122417"/>
                  </a:ext>
                </a:extLst>
              </a:tr>
              <a:tr h="585757"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12-1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2170452"/>
                  </a:ext>
                </a:extLst>
              </a:tr>
              <a:tr h="585757"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1-1:30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142059"/>
                  </a:ext>
                </a:extLst>
              </a:tr>
              <a:tr h="585757"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1:30-2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0164752"/>
                  </a:ext>
                </a:extLst>
              </a:tr>
              <a:tr h="585757"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2-2:30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1838853"/>
                  </a:ext>
                </a:extLst>
              </a:tr>
              <a:tr h="585757"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2:30-3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202893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EC76F1B8-F1D1-E567-9DDF-ED0B4EF49E37}"/>
              </a:ext>
            </a:extLst>
          </p:cNvPr>
          <p:cNvSpPr txBox="1"/>
          <p:nvPr/>
        </p:nvSpPr>
        <p:spPr>
          <a:xfrm>
            <a:off x="1515534" y="795357"/>
            <a:ext cx="36263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entury Gothic" panose="020B0502020202020204" pitchFamily="34" charset="0"/>
              </a:rPr>
              <a:t>Today is _____________. </a:t>
            </a:r>
          </a:p>
        </p:txBody>
      </p:sp>
      <p:pic>
        <p:nvPicPr>
          <p:cNvPr id="8" name="Graphic 7" descr="Checkmark">
            <a:extLst>
              <a:ext uri="{FF2B5EF4-FFF2-40B4-BE49-F238E27FC236}">
                <a16:creationId xmlns:a16="http://schemas.microsoft.com/office/drawing/2014/main" id="{AAE51FC7-928A-C4B0-C579-3BEA898C9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63740" y="1026189"/>
            <a:ext cx="914400" cy="914400"/>
          </a:xfrm>
          <a:prstGeom prst="rect">
            <a:avLst/>
          </a:prstGeom>
        </p:spPr>
      </p:pic>
      <p:pic>
        <p:nvPicPr>
          <p:cNvPr id="10" name="Graphic 9" descr="Checkmark">
            <a:extLst>
              <a:ext uri="{FF2B5EF4-FFF2-40B4-BE49-F238E27FC236}">
                <a16:creationId xmlns:a16="http://schemas.microsoft.com/office/drawing/2014/main" id="{31A9B655-4A9B-0C5E-2B77-C96E28CA49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63740" y="1642082"/>
            <a:ext cx="914400" cy="914400"/>
          </a:xfrm>
          <a:prstGeom prst="rect">
            <a:avLst/>
          </a:prstGeom>
        </p:spPr>
      </p:pic>
      <p:pic>
        <p:nvPicPr>
          <p:cNvPr id="11" name="Graphic 10" descr="Checkmark">
            <a:extLst>
              <a:ext uri="{FF2B5EF4-FFF2-40B4-BE49-F238E27FC236}">
                <a16:creationId xmlns:a16="http://schemas.microsoft.com/office/drawing/2014/main" id="{65231BA6-045E-2FB8-4B04-82027ABCC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63740" y="2111371"/>
            <a:ext cx="914400" cy="914400"/>
          </a:xfrm>
          <a:prstGeom prst="rect">
            <a:avLst/>
          </a:prstGeom>
        </p:spPr>
      </p:pic>
      <p:pic>
        <p:nvPicPr>
          <p:cNvPr id="12" name="Graphic 11" descr="Checkmark">
            <a:extLst>
              <a:ext uri="{FF2B5EF4-FFF2-40B4-BE49-F238E27FC236}">
                <a16:creationId xmlns:a16="http://schemas.microsoft.com/office/drawing/2014/main" id="{B9006292-DBF4-2185-8BCC-5DE48D9E69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63740" y="2652610"/>
            <a:ext cx="914400" cy="914400"/>
          </a:xfrm>
          <a:prstGeom prst="rect">
            <a:avLst/>
          </a:prstGeom>
        </p:spPr>
      </p:pic>
      <p:pic>
        <p:nvPicPr>
          <p:cNvPr id="13" name="Graphic 12" descr="Checkmark">
            <a:extLst>
              <a:ext uri="{FF2B5EF4-FFF2-40B4-BE49-F238E27FC236}">
                <a16:creationId xmlns:a16="http://schemas.microsoft.com/office/drawing/2014/main" id="{36B32959-28E7-49A3-828C-FD7D224C4E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63740" y="3196553"/>
            <a:ext cx="914400" cy="9144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0396FBD-A1FF-F23D-527D-0D2CE88B0073}"/>
              </a:ext>
            </a:extLst>
          </p:cNvPr>
          <p:cNvSpPr txBox="1"/>
          <p:nvPr/>
        </p:nvSpPr>
        <p:spPr>
          <a:xfrm rot="16200000">
            <a:off x="5859235" y="8109162"/>
            <a:ext cx="189667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latin typeface="EBJustMeThin" panose="02000203000000000000" pitchFamily="2" charset="0"/>
                <a:ea typeface="EBJustMeThin" panose="02000203000000000000" pitchFamily="2" charset="0"/>
              </a:rPr>
              <a:t>© Everyday Teaching Resources</a:t>
            </a:r>
          </a:p>
        </p:txBody>
      </p:sp>
    </p:spTree>
    <p:extLst>
      <p:ext uri="{BB962C8B-B14F-4D97-AF65-F5344CB8AC3E}">
        <p14:creationId xmlns:p14="http://schemas.microsoft.com/office/powerpoint/2010/main" val="474403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C2DD662-7CA8-2FB0-B262-8F61614BA297}"/>
              </a:ext>
            </a:extLst>
          </p:cNvPr>
          <p:cNvSpPr txBox="1"/>
          <p:nvPr/>
        </p:nvSpPr>
        <p:spPr>
          <a:xfrm rot="5400000">
            <a:off x="4281866" y="2055614"/>
            <a:ext cx="448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entury Gothic" panose="020B0502020202020204" pitchFamily="34" charset="0"/>
              </a:rPr>
              <a:t>________________’ s Schedule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0396FBD-A1FF-F23D-527D-0D2CE88B0073}"/>
              </a:ext>
            </a:extLst>
          </p:cNvPr>
          <p:cNvSpPr txBox="1"/>
          <p:nvPr/>
        </p:nvSpPr>
        <p:spPr>
          <a:xfrm rot="5400000">
            <a:off x="-862879" y="6966163"/>
            <a:ext cx="189667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latin typeface="EBJustMeThin" panose="02000203000000000000" pitchFamily="2" charset="0"/>
                <a:ea typeface="EBJustMeThin" panose="02000203000000000000" pitchFamily="2" charset="0"/>
              </a:rPr>
              <a:t>© Everyday Teaching Resources</a:t>
            </a:r>
          </a:p>
        </p:txBody>
      </p:sp>
      <p:graphicFrame>
        <p:nvGraphicFramePr>
          <p:cNvPr id="3" name="Table 6">
            <a:extLst>
              <a:ext uri="{FF2B5EF4-FFF2-40B4-BE49-F238E27FC236}">
                <a16:creationId xmlns:a16="http://schemas.microsoft.com/office/drawing/2014/main" id="{06711FE0-0434-D7B4-1B52-7AE683E770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4886582"/>
              </p:ext>
            </p:extLst>
          </p:nvPr>
        </p:nvGraphicFramePr>
        <p:xfrm>
          <a:off x="227184" y="354329"/>
          <a:ext cx="5897880" cy="37299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9788">
                  <a:extLst>
                    <a:ext uri="{9D8B030D-6E8A-4147-A177-3AD203B41FA5}">
                      <a16:colId xmlns:a16="http://schemas.microsoft.com/office/drawing/2014/main" val="52536508"/>
                    </a:ext>
                  </a:extLst>
                </a:gridCol>
                <a:gridCol w="589788">
                  <a:extLst>
                    <a:ext uri="{9D8B030D-6E8A-4147-A177-3AD203B41FA5}">
                      <a16:colId xmlns:a16="http://schemas.microsoft.com/office/drawing/2014/main" val="3555536901"/>
                    </a:ext>
                  </a:extLst>
                </a:gridCol>
                <a:gridCol w="589788">
                  <a:extLst>
                    <a:ext uri="{9D8B030D-6E8A-4147-A177-3AD203B41FA5}">
                      <a16:colId xmlns:a16="http://schemas.microsoft.com/office/drawing/2014/main" val="5830776"/>
                    </a:ext>
                  </a:extLst>
                </a:gridCol>
                <a:gridCol w="589788">
                  <a:extLst>
                    <a:ext uri="{9D8B030D-6E8A-4147-A177-3AD203B41FA5}">
                      <a16:colId xmlns:a16="http://schemas.microsoft.com/office/drawing/2014/main" val="3040084542"/>
                    </a:ext>
                  </a:extLst>
                </a:gridCol>
                <a:gridCol w="589788">
                  <a:extLst>
                    <a:ext uri="{9D8B030D-6E8A-4147-A177-3AD203B41FA5}">
                      <a16:colId xmlns:a16="http://schemas.microsoft.com/office/drawing/2014/main" val="3298557844"/>
                    </a:ext>
                  </a:extLst>
                </a:gridCol>
                <a:gridCol w="589788">
                  <a:extLst>
                    <a:ext uri="{9D8B030D-6E8A-4147-A177-3AD203B41FA5}">
                      <a16:colId xmlns:a16="http://schemas.microsoft.com/office/drawing/2014/main" val="725393902"/>
                    </a:ext>
                  </a:extLst>
                </a:gridCol>
                <a:gridCol w="589788">
                  <a:extLst>
                    <a:ext uri="{9D8B030D-6E8A-4147-A177-3AD203B41FA5}">
                      <a16:colId xmlns:a16="http://schemas.microsoft.com/office/drawing/2014/main" val="1098639659"/>
                    </a:ext>
                  </a:extLst>
                </a:gridCol>
                <a:gridCol w="589788">
                  <a:extLst>
                    <a:ext uri="{9D8B030D-6E8A-4147-A177-3AD203B41FA5}">
                      <a16:colId xmlns:a16="http://schemas.microsoft.com/office/drawing/2014/main" val="176787653"/>
                    </a:ext>
                  </a:extLst>
                </a:gridCol>
                <a:gridCol w="589788">
                  <a:extLst>
                    <a:ext uri="{9D8B030D-6E8A-4147-A177-3AD203B41FA5}">
                      <a16:colId xmlns:a16="http://schemas.microsoft.com/office/drawing/2014/main" val="240271868"/>
                    </a:ext>
                  </a:extLst>
                </a:gridCol>
                <a:gridCol w="589788">
                  <a:extLst>
                    <a:ext uri="{9D8B030D-6E8A-4147-A177-3AD203B41FA5}">
                      <a16:colId xmlns:a16="http://schemas.microsoft.com/office/drawing/2014/main" val="3609565379"/>
                    </a:ext>
                  </a:extLst>
                </a:gridCol>
              </a:tblGrid>
              <a:tr h="1243331">
                <a:tc>
                  <a:txBody>
                    <a:bodyPr/>
                    <a:lstStyle/>
                    <a:p>
                      <a:pPr algn="ctr"/>
                      <a:endParaRPr lang="en-US" sz="18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vert="vert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vert="vert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vert="vert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2-3</a:t>
                      </a:r>
                    </a:p>
                  </a:txBody>
                  <a:tcPr vert="vert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1-2</a:t>
                      </a:r>
                    </a:p>
                  </a:txBody>
                  <a:tcPr vert="vert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12-1</a:t>
                      </a:r>
                    </a:p>
                  </a:txBody>
                  <a:tcPr vert="vert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11-12</a:t>
                      </a:r>
                    </a:p>
                  </a:txBody>
                  <a:tcPr vert="vert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10-11</a:t>
                      </a:r>
                    </a:p>
                  </a:txBody>
                  <a:tcPr vert="vert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9-10</a:t>
                      </a:r>
                    </a:p>
                  </a:txBody>
                  <a:tcPr vert="vert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8-9</a:t>
                      </a:r>
                    </a:p>
                  </a:txBody>
                  <a:tcPr vert="vert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988005"/>
                  </a:ext>
                </a:extLst>
              </a:tr>
              <a:tr h="1243331"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vert="vert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vert="vert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vert="vert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vert="vert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vert="vert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vert="vert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vert="vert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vert="vert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vert="vert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vert="vert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5563824"/>
                  </a:ext>
                </a:extLst>
              </a:tr>
              <a:tr h="1243331">
                <a:tc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vert="vert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vert="vert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vert="vert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vert="vert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vert="vert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vert="vert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vert="vert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vert="vert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vert="vert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vert="vert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130907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3A30987F-ED54-B975-322B-14F8D2184264}"/>
              </a:ext>
            </a:extLst>
          </p:cNvPr>
          <p:cNvSpPr/>
          <p:nvPr/>
        </p:nvSpPr>
        <p:spPr>
          <a:xfrm>
            <a:off x="0" y="0"/>
            <a:ext cx="6858000" cy="443865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9179226-A8BF-16C9-0FB9-F2284A71D858}"/>
              </a:ext>
            </a:extLst>
          </p:cNvPr>
          <p:cNvSpPr/>
          <p:nvPr/>
        </p:nvSpPr>
        <p:spPr>
          <a:xfrm>
            <a:off x="0" y="4705348"/>
            <a:ext cx="6858000" cy="4428381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6" name="Table 6">
            <a:extLst>
              <a:ext uri="{FF2B5EF4-FFF2-40B4-BE49-F238E27FC236}">
                <a16:creationId xmlns:a16="http://schemas.microsoft.com/office/drawing/2014/main" id="{71355F68-66C8-8CD1-CC1E-D5150B08D7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8520204"/>
              </p:ext>
            </p:extLst>
          </p:nvPr>
        </p:nvGraphicFramePr>
        <p:xfrm>
          <a:off x="227184" y="5054541"/>
          <a:ext cx="5897880" cy="37299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9788">
                  <a:extLst>
                    <a:ext uri="{9D8B030D-6E8A-4147-A177-3AD203B41FA5}">
                      <a16:colId xmlns:a16="http://schemas.microsoft.com/office/drawing/2014/main" val="52536508"/>
                    </a:ext>
                  </a:extLst>
                </a:gridCol>
                <a:gridCol w="589788">
                  <a:extLst>
                    <a:ext uri="{9D8B030D-6E8A-4147-A177-3AD203B41FA5}">
                      <a16:colId xmlns:a16="http://schemas.microsoft.com/office/drawing/2014/main" val="3555536901"/>
                    </a:ext>
                  </a:extLst>
                </a:gridCol>
                <a:gridCol w="589788">
                  <a:extLst>
                    <a:ext uri="{9D8B030D-6E8A-4147-A177-3AD203B41FA5}">
                      <a16:colId xmlns:a16="http://schemas.microsoft.com/office/drawing/2014/main" val="5830776"/>
                    </a:ext>
                  </a:extLst>
                </a:gridCol>
                <a:gridCol w="589788">
                  <a:extLst>
                    <a:ext uri="{9D8B030D-6E8A-4147-A177-3AD203B41FA5}">
                      <a16:colId xmlns:a16="http://schemas.microsoft.com/office/drawing/2014/main" val="3040084542"/>
                    </a:ext>
                  </a:extLst>
                </a:gridCol>
                <a:gridCol w="589788">
                  <a:extLst>
                    <a:ext uri="{9D8B030D-6E8A-4147-A177-3AD203B41FA5}">
                      <a16:colId xmlns:a16="http://schemas.microsoft.com/office/drawing/2014/main" val="3298557844"/>
                    </a:ext>
                  </a:extLst>
                </a:gridCol>
                <a:gridCol w="589788">
                  <a:extLst>
                    <a:ext uri="{9D8B030D-6E8A-4147-A177-3AD203B41FA5}">
                      <a16:colId xmlns:a16="http://schemas.microsoft.com/office/drawing/2014/main" val="725393902"/>
                    </a:ext>
                  </a:extLst>
                </a:gridCol>
                <a:gridCol w="589788">
                  <a:extLst>
                    <a:ext uri="{9D8B030D-6E8A-4147-A177-3AD203B41FA5}">
                      <a16:colId xmlns:a16="http://schemas.microsoft.com/office/drawing/2014/main" val="1098639659"/>
                    </a:ext>
                  </a:extLst>
                </a:gridCol>
                <a:gridCol w="589788">
                  <a:extLst>
                    <a:ext uri="{9D8B030D-6E8A-4147-A177-3AD203B41FA5}">
                      <a16:colId xmlns:a16="http://schemas.microsoft.com/office/drawing/2014/main" val="176787653"/>
                    </a:ext>
                  </a:extLst>
                </a:gridCol>
                <a:gridCol w="589788">
                  <a:extLst>
                    <a:ext uri="{9D8B030D-6E8A-4147-A177-3AD203B41FA5}">
                      <a16:colId xmlns:a16="http://schemas.microsoft.com/office/drawing/2014/main" val="240271868"/>
                    </a:ext>
                  </a:extLst>
                </a:gridCol>
                <a:gridCol w="589788">
                  <a:extLst>
                    <a:ext uri="{9D8B030D-6E8A-4147-A177-3AD203B41FA5}">
                      <a16:colId xmlns:a16="http://schemas.microsoft.com/office/drawing/2014/main" val="3609565379"/>
                    </a:ext>
                  </a:extLst>
                </a:gridCol>
              </a:tblGrid>
              <a:tr h="1243331">
                <a:tc>
                  <a:txBody>
                    <a:bodyPr/>
                    <a:lstStyle/>
                    <a:p>
                      <a:pPr algn="ctr"/>
                      <a:endParaRPr lang="en-US" sz="18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vert="vert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vert="vert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vert="vert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2-3</a:t>
                      </a:r>
                    </a:p>
                  </a:txBody>
                  <a:tcPr vert="vert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1-2</a:t>
                      </a:r>
                    </a:p>
                  </a:txBody>
                  <a:tcPr vert="vert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12-1</a:t>
                      </a:r>
                    </a:p>
                  </a:txBody>
                  <a:tcPr vert="vert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11-12</a:t>
                      </a:r>
                    </a:p>
                  </a:txBody>
                  <a:tcPr vert="vert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10-11</a:t>
                      </a:r>
                    </a:p>
                  </a:txBody>
                  <a:tcPr vert="vert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9-10</a:t>
                      </a:r>
                    </a:p>
                  </a:txBody>
                  <a:tcPr vert="vert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8-9</a:t>
                      </a:r>
                    </a:p>
                  </a:txBody>
                  <a:tcPr vert="vert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988005"/>
                  </a:ext>
                </a:extLst>
              </a:tr>
              <a:tr h="1243331"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vert="vert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vert="vert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vert="vert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vert="vert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vert="vert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vert="vert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vert="vert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vert="vert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vert="vert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vert="vert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5563824"/>
                  </a:ext>
                </a:extLst>
              </a:tr>
              <a:tr h="1243331">
                <a:tc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vert="vert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vert="vert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vert="vert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vert="vert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vert="vert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vert="vert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vert="vert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vert="vert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vert="vert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vert="vert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130907"/>
                  </a:ext>
                </a:extLst>
              </a:tr>
            </a:tbl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88A2BB67-A420-D89F-B5B0-146A809F619C}"/>
              </a:ext>
            </a:extLst>
          </p:cNvPr>
          <p:cNvSpPr txBox="1"/>
          <p:nvPr/>
        </p:nvSpPr>
        <p:spPr>
          <a:xfrm rot="5400000">
            <a:off x="-862879" y="2194039"/>
            <a:ext cx="189667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latin typeface="EBJustMeThin" panose="02000203000000000000" pitchFamily="2" charset="0"/>
                <a:ea typeface="EBJustMeThin" panose="02000203000000000000" pitchFamily="2" charset="0"/>
              </a:rPr>
              <a:t>© Everyday Teaching Resources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28D5B9E-180F-3F14-8CBB-FFE5899BCC83}"/>
              </a:ext>
            </a:extLst>
          </p:cNvPr>
          <p:cNvSpPr txBox="1"/>
          <p:nvPr/>
        </p:nvSpPr>
        <p:spPr>
          <a:xfrm rot="5400000">
            <a:off x="4281866" y="6627614"/>
            <a:ext cx="448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entury Gothic" panose="020B0502020202020204" pitchFamily="34" charset="0"/>
              </a:rPr>
              <a:t>________________’ s Schedule</a:t>
            </a:r>
          </a:p>
        </p:txBody>
      </p:sp>
    </p:spTree>
    <p:extLst>
      <p:ext uri="{BB962C8B-B14F-4D97-AF65-F5344CB8AC3E}">
        <p14:creationId xmlns:p14="http://schemas.microsoft.com/office/powerpoint/2010/main" val="3473321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hlinkClick r:id="rId3"/>
            <a:extLst>
              <a:ext uri="{FF2B5EF4-FFF2-40B4-BE49-F238E27FC236}">
                <a16:creationId xmlns:a16="http://schemas.microsoft.com/office/drawing/2014/main" id="{D3885EC9-C26A-51B2-EC1C-8B58951115DA}"/>
              </a:ext>
            </a:extLst>
          </p:cNvPr>
          <p:cNvSpPr/>
          <p:nvPr/>
        </p:nvSpPr>
        <p:spPr>
          <a:xfrm>
            <a:off x="617220" y="5177790"/>
            <a:ext cx="2388870" cy="21717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hlinkClick r:id="rId4"/>
            <a:extLst>
              <a:ext uri="{FF2B5EF4-FFF2-40B4-BE49-F238E27FC236}">
                <a16:creationId xmlns:a16="http://schemas.microsoft.com/office/drawing/2014/main" id="{3701F6C1-EDB5-4ED0-A42E-19ECA214FFD4}"/>
              </a:ext>
            </a:extLst>
          </p:cNvPr>
          <p:cNvSpPr/>
          <p:nvPr/>
        </p:nvSpPr>
        <p:spPr>
          <a:xfrm>
            <a:off x="3851912" y="5177790"/>
            <a:ext cx="2388870" cy="21717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8651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56</TotalTime>
  <Words>213</Words>
  <Application>Microsoft Macintosh PowerPoint</Application>
  <PresentationFormat>Letter Paper (8.5x11 in)</PresentationFormat>
  <Paragraphs>176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Century Gothic</vt:lpstr>
      <vt:lpstr>EBJustMeThin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Hyemin Cheung</dc:creator>
  <cp:lastModifiedBy>Hyemin Cheung</cp:lastModifiedBy>
  <cp:revision>4</cp:revision>
  <cp:lastPrinted>2023-07-13T19:43:19Z</cp:lastPrinted>
  <dcterms:created xsi:type="dcterms:W3CDTF">2023-07-13T19:31:29Z</dcterms:created>
  <dcterms:modified xsi:type="dcterms:W3CDTF">2023-07-13T20:28:12Z</dcterms:modified>
</cp:coreProperties>
</file>