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66"/>
  </p:normalViewPr>
  <p:slideViewPr>
    <p:cSldViewPr snapToGrid="0" snapToObjects="1">
      <p:cViewPr varScale="1">
        <p:scale>
          <a:sx n="90" d="100"/>
          <a:sy n="90" d="100"/>
        </p:scale>
        <p:origin x="29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4D34-3BEE-7341-B544-8E4B3400DC4E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BA59-82C5-1347-8E45-879930A1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7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4D34-3BEE-7341-B544-8E4B3400DC4E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BA59-82C5-1347-8E45-879930A1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79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4D34-3BEE-7341-B544-8E4B3400DC4E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BA59-82C5-1347-8E45-879930A1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505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4D34-3BEE-7341-B544-8E4B3400DC4E}" type="datetimeFigureOut">
              <a:rPr lang="en-US" smtClean="0"/>
              <a:t>1/12/22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BA59-82C5-1347-8E45-879930A1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92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4D34-3BEE-7341-B544-8E4B3400DC4E}" type="datetimeFigureOut">
              <a:rPr lang="en-US" smtClean="0"/>
              <a:t>1/12/22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BA59-82C5-1347-8E45-879930A1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291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4D34-3BEE-7341-B544-8E4B3400DC4E}" type="datetimeFigureOut">
              <a:rPr lang="en-US" smtClean="0"/>
              <a:t>1/12/22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BA59-82C5-1347-8E45-879930A1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347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4D34-3BEE-7341-B544-8E4B3400DC4E}" type="datetimeFigureOut">
              <a:rPr lang="en-US" smtClean="0"/>
              <a:t>1/12/22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BA59-82C5-1347-8E45-879930A1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546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4D34-3BEE-7341-B544-8E4B3400DC4E}" type="datetimeFigureOut">
              <a:rPr lang="en-US" smtClean="0"/>
              <a:t>1/12/22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BA59-82C5-1347-8E45-879930A1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80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4D34-3BEE-7341-B544-8E4B3400DC4E}" type="datetimeFigureOut">
              <a:rPr lang="en-US" smtClean="0"/>
              <a:t>1/12/22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BA59-82C5-1347-8E45-879930A1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320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4D34-3BEE-7341-B544-8E4B3400DC4E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BA59-82C5-1347-8E45-879930A1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973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4D34-3BEE-7341-B544-8E4B3400DC4E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6BA59-82C5-1347-8E45-879930A1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776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64D34-3BEE-7341-B544-8E4B3400DC4E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6BA59-82C5-1347-8E45-879930A1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58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0D39F9-8BAA-2C48-BFBB-D0B7B4330890}"/>
              </a:ext>
            </a:extLst>
          </p:cNvPr>
          <p:cNvSpPr txBox="1"/>
          <p:nvPr/>
        </p:nvSpPr>
        <p:spPr>
          <a:xfrm>
            <a:off x="151262" y="175550"/>
            <a:ext cx="651011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Century Gothic" panose="020B0502020202020204" pitchFamily="34" charset="0"/>
              </a:rPr>
              <a:t>Date: ________________________________ Name:____________________________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C9AB5D26-D100-314B-A769-C392DAB33E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43043"/>
              </p:ext>
            </p:extLst>
          </p:nvPr>
        </p:nvGraphicFramePr>
        <p:xfrm>
          <a:off x="196625" y="677348"/>
          <a:ext cx="6464752" cy="3863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6188">
                  <a:extLst>
                    <a:ext uri="{9D8B030D-6E8A-4147-A177-3AD203B41FA5}">
                      <a16:colId xmlns:a16="http://schemas.microsoft.com/office/drawing/2014/main" val="1598655836"/>
                    </a:ext>
                  </a:extLst>
                </a:gridCol>
                <a:gridCol w="1616188">
                  <a:extLst>
                    <a:ext uri="{9D8B030D-6E8A-4147-A177-3AD203B41FA5}">
                      <a16:colId xmlns:a16="http://schemas.microsoft.com/office/drawing/2014/main" val="2322151514"/>
                    </a:ext>
                  </a:extLst>
                </a:gridCol>
                <a:gridCol w="1616188">
                  <a:extLst>
                    <a:ext uri="{9D8B030D-6E8A-4147-A177-3AD203B41FA5}">
                      <a16:colId xmlns:a16="http://schemas.microsoft.com/office/drawing/2014/main" val="2337533382"/>
                    </a:ext>
                  </a:extLst>
                </a:gridCol>
                <a:gridCol w="1616188">
                  <a:extLst>
                    <a:ext uri="{9D8B030D-6E8A-4147-A177-3AD203B41FA5}">
                      <a16:colId xmlns:a16="http://schemas.microsoft.com/office/drawing/2014/main" val="3428568272"/>
                    </a:ext>
                  </a:extLst>
                </a:gridCol>
              </a:tblGrid>
              <a:tr h="141793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Morning Meeting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Greeting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Game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Sharing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Took a break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SPECIALS were…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Music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Library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Spectra Art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Assembly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______________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Snack/Lunch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Ate some.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Was not interested in my food.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Bathroom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Was successful in the bathroom today.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Had an accident.</a:t>
                      </a:r>
                    </a:p>
                    <a:p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233765"/>
                  </a:ext>
                </a:extLst>
              </a:tr>
              <a:tr h="153162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Reading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Edmark</a:t>
                      </a:r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Raz-Kids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Read aloud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__________________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__________________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Math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IXL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Math Workbook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Calendar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__________________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__________________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 also worked on:</a:t>
                      </a:r>
                      <a:br>
                        <a:rPr lang="en-US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</a:br>
                      <a:endParaRPr lang="en-US" sz="12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__________________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__________________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__________________</a:t>
                      </a:r>
                    </a:p>
                    <a:p>
                      <a:endParaRPr lang="en-US" sz="12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Today I had…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OT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Speech 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Speech Group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APE</a:t>
                      </a:r>
                    </a:p>
                    <a:p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6793025"/>
                  </a:ext>
                </a:extLst>
              </a:tr>
              <a:tr h="617220">
                <a:tc gridSpan="4"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Comments</a:t>
                      </a:r>
                    </a:p>
                    <a:p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994063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4B9CD70-574E-A946-AD40-506987D00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442920"/>
              </p:ext>
            </p:extLst>
          </p:nvPr>
        </p:nvGraphicFramePr>
        <p:xfrm>
          <a:off x="196625" y="5138365"/>
          <a:ext cx="6464752" cy="3863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6188">
                  <a:extLst>
                    <a:ext uri="{9D8B030D-6E8A-4147-A177-3AD203B41FA5}">
                      <a16:colId xmlns:a16="http://schemas.microsoft.com/office/drawing/2014/main" val="1598655836"/>
                    </a:ext>
                  </a:extLst>
                </a:gridCol>
                <a:gridCol w="1616188">
                  <a:extLst>
                    <a:ext uri="{9D8B030D-6E8A-4147-A177-3AD203B41FA5}">
                      <a16:colId xmlns:a16="http://schemas.microsoft.com/office/drawing/2014/main" val="2322151514"/>
                    </a:ext>
                  </a:extLst>
                </a:gridCol>
                <a:gridCol w="1616188">
                  <a:extLst>
                    <a:ext uri="{9D8B030D-6E8A-4147-A177-3AD203B41FA5}">
                      <a16:colId xmlns:a16="http://schemas.microsoft.com/office/drawing/2014/main" val="2337533382"/>
                    </a:ext>
                  </a:extLst>
                </a:gridCol>
                <a:gridCol w="1616188">
                  <a:extLst>
                    <a:ext uri="{9D8B030D-6E8A-4147-A177-3AD203B41FA5}">
                      <a16:colId xmlns:a16="http://schemas.microsoft.com/office/drawing/2014/main" val="3428568272"/>
                    </a:ext>
                  </a:extLst>
                </a:gridCol>
              </a:tblGrid>
              <a:tr h="141793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Morning Meeting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Greeting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Game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Sharing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Took a break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SPECIALS were…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PE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Music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Library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Spectra Art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Assembly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______________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Snack/Lunch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Ate some.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Was not interested in my food.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Bathroom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Was successful in the bathroom today.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Had an accident.</a:t>
                      </a:r>
                    </a:p>
                    <a:p>
                      <a:endParaRPr lang="en-US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233765"/>
                  </a:ext>
                </a:extLst>
              </a:tr>
              <a:tr h="153162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Reading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Edmark</a:t>
                      </a:r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Raz-Kids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Read aloud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__________________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__________________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Math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IXL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Math Workbook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Calendar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__________________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__________________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 also worked on:</a:t>
                      </a:r>
                      <a:br>
                        <a:rPr lang="en-US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</a:br>
                      <a:endParaRPr lang="en-US" sz="12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__________________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__________________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__________________</a:t>
                      </a:r>
                    </a:p>
                    <a:p>
                      <a:endParaRPr lang="en-US" sz="12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Today I had…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OT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Speech 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Speech Group</a:t>
                      </a:r>
                    </a:p>
                    <a:p>
                      <a:pPr marL="285750" indent="-285750">
                        <a:buFont typeface="Wingdings" pitchFamily="2" charset="2"/>
                        <a:buChar char="q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APE</a:t>
                      </a:r>
                    </a:p>
                    <a:p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6793025"/>
                  </a:ext>
                </a:extLst>
              </a:tr>
              <a:tr h="617220">
                <a:tc gridSpan="4"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Comments</a:t>
                      </a:r>
                    </a:p>
                    <a:p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endParaRPr lang="en-US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994063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6760A3C-1720-BC41-ABA3-CE96BF330546}"/>
              </a:ext>
            </a:extLst>
          </p:cNvPr>
          <p:cNvSpPr txBox="1"/>
          <p:nvPr/>
        </p:nvSpPr>
        <p:spPr>
          <a:xfrm>
            <a:off x="180000" y="4701814"/>
            <a:ext cx="651011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Century Gothic" panose="020B0502020202020204" pitchFamily="34" charset="0"/>
              </a:rPr>
              <a:t>Date: ________________________________ Name:____________________________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1B10A0-E615-364D-AC1F-853D48159146}"/>
              </a:ext>
            </a:extLst>
          </p:cNvPr>
          <p:cNvCxnSpPr/>
          <p:nvPr/>
        </p:nvCxnSpPr>
        <p:spPr>
          <a:xfrm>
            <a:off x="-714895" y="4671750"/>
            <a:ext cx="8545484" cy="0"/>
          </a:xfrm>
          <a:prstGeom prst="line">
            <a:avLst/>
          </a:prstGeom>
          <a:ln w="3810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3A03B1B3-2447-AF4D-8FF7-B85CE2CF5E24}"/>
              </a:ext>
            </a:extLst>
          </p:cNvPr>
          <p:cNvSpPr txBox="1"/>
          <p:nvPr/>
        </p:nvSpPr>
        <p:spPr>
          <a:xfrm rot="16200000">
            <a:off x="5950443" y="3592803"/>
            <a:ext cx="1683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EBJustMeThin" panose="02000203000000000000" pitchFamily="2" charset="0"/>
                <a:ea typeface="EBJustMeThin" panose="02000203000000000000" pitchFamily="2" charset="0"/>
              </a:rPr>
              <a:t>© Everyday Teaching 2022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2CB614-76E6-6548-874C-290BE3359B34}"/>
              </a:ext>
            </a:extLst>
          </p:cNvPr>
          <p:cNvSpPr txBox="1"/>
          <p:nvPr/>
        </p:nvSpPr>
        <p:spPr>
          <a:xfrm rot="16200000">
            <a:off x="5950443" y="8165632"/>
            <a:ext cx="16834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EBJustMeThin" panose="02000203000000000000" pitchFamily="2" charset="0"/>
                <a:ea typeface="EBJustMeThin" panose="02000203000000000000" pitchFamily="2" charset="0"/>
              </a:rPr>
              <a:t>© Everyday Teaching 2022</a:t>
            </a:r>
          </a:p>
        </p:txBody>
      </p:sp>
    </p:spTree>
    <p:extLst>
      <p:ext uri="{BB962C8B-B14F-4D97-AF65-F5344CB8AC3E}">
        <p14:creationId xmlns:p14="http://schemas.microsoft.com/office/powerpoint/2010/main" val="745451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482</TotalTime>
  <Words>170</Words>
  <Application>Microsoft Macintosh PowerPoint</Application>
  <PresentationFormat>Letter Paper (8.5x11 in)</PresentationFormat>
  <Paragraphs>94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Century Gothic</vt:lpstr>
      <vt:lpstr>EBJustMeThin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Lynnelle Rose Arquiza</dc:creator>
  <cp:lastModifiedBy>Hyemin Cheung</cp:lastModifiedBy>
  <cp:revision>3</cp:revision>
  <cp:lastPrinted>2022-01-12T21:52:11Z</cp:lastPrinted>
  <dcterms:created xsi:type="dcterms:W3CDTF">2022-01-10T21:13:30Z</dcterms:created>
  <dcterms:modified xsi:type="dcterms:W3CDTF">2022-01-13T02:32:26Z</dcterms:modified>
</cp:coreProperties>
</file>