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3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EEFE3-B3F5-BD49-B270-5331906B14F8}" type="datetimeFigureOut">
              <a:rPr lang="en-US" smtClean="0"/>
              <a:t>1/20/23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FBA1C-BE33-1C45-A0C6-573FA7B4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12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7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5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8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0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8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94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3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6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9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9EF43-ACEB-A34C-8FD5-5BDCE439D004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28B5-7AB0-104B-8E9D-EBABC60B2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0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69303C7-3EA3-9A93-E6D7-8E76451F480D}"/>
              </a:ext>
            </a:extLst>
          </p:cNvPr>
          <p:cNvGraphicFramePr>
            <a:graphicFrameLocks noGrp="1"/>
          </p:cNvGraphicFramePr>
          <p:nvPr/>
        </p:nvGraphicFramePr>
        <p:xfrm>
          <a:off x="293650" y="1686931"/>
          <a:ext cx="8556700" cy="4736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340">
                  <a:extLst>
                    <a:ext uri="{9D8B030D-6E8A-4147-A177-3AD203B41FA5}">
                      <a16:colId xmlns:a16="http://schemas.microsoft.com/office/drawing/2014/main" val="3794010266"/>
                    </a:ext>
                  </a:extLst>
                </a:gridCol>
                <a:gridCol w="1711340">
                  <a:extLst>
                    <a:ext uri="{9D8B030D-6E8A-4147-A177-3AD203B41FA5}">
                      <a16:colId xmlns:a16="http://schemas.microsoft.com/office/drawing/2014/main" val="3384359212"/>
                    </a:ext>
                  </a:extLst>
                </a:gridCol>
                <a:gridCol w="1711340">
                  <a:extLst>
                    <a:ext uri="{9D8B030D-6E8A-4147-A177-3AD203B41FA5}">
                      <a16:colId xmlns:a16="http://schemas.microsoft.com/office/drawing/2014/main" val="3815893014"/>
                    </a:ext>
                  </a:extLst>
                </a:gridCol>
                <a:gridCol w="1711340">
                  <a:extLst>
                    <a:ext uri="{9D8B030D-6E8A-4147-A177-3AD203B41FA5}">
                      <a16:colId xmlns:a16="http://schemas.microsoft.com/office/drawing/2014/main" val="782724911"/>
                    </a:ext>
                  </a:extLst>
                </a:gridCol>
                <a:gridCol w="1711340">
                  <a:extLst>
                    <a:ext uri="{9D8B030D-6E8A-4147-A177-3AD203B41FA5}">
                      <a16:colId xmlns:a16="http://schemas.microsoft.com/office/drawing/2014/main" val="374166977"/>
                    </a:ext>
                  </a:extLst>
                </a:gridCol>
              </a:tblGrid>
              <a:tr h="789362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Sue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Ki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Jane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Mike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41826"/>
                  </a:ext>
                </a:extLst>
              </a:tr>
              <a:tr h="7893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Free 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2412186"/>
                  </a:ext>
                </a:extLst>
              </a:tr>
              <a:tr h="7893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Circle Time</a:t>
                      </a:r>
                      <a:endParaRPr lang="en-US" sz="2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698476"/>
                  </a:ext>
                </a:extLst>
              </a:tr>
              <a:tr h="7893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Snack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9863537"/>
                  </a:ext>
                </a:extLst>
              </a:tr>
              <a:tr h="7893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Puzzle Table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54715"/>
                  </a:ext>
                </a:extLst>
              </a:tr>
              <a:tr h="7893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EBJustMeThin" panose="02000203000000000000" pitchFamily="2" charset="0"/>
                          <a:ea typeface="EBJustMeThin" panose="02000203000000000000" pitchFamily="2" charset="0"/>
                        </a:rPr>
                        <a:t>Read Aloud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EBJustMeThin" panose="02000203000000000000" pitchFamily="2" charset="0"/>
                        <a:ea typeface="EBJustMeThin" panose="02000203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20057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D816930-95CA-7438-4E0B-E9E8CFF5FFCB}"/>
              </a:ext>
            </a:extLst>
          </p:cNvPr>
          <p:cNvSpPr txBox="1"/>
          <p:nvPr/>
        </p:nvSpPr>
        <p:spPr>
          <a:xfrm>
            <a:off x="2933187" y="574505"/>
            <a:ext cx="3211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EBJustMeThin" panose="02000203000000000000" pitchFamily="2" charset="0"/>
                <a:ea typeface="EBJustMeThin" panose="02000203000000000000" pitchFamily="2" charset="0"/>
              </a:rPr>
              <a:t>Activity Matrix</a:t>
            </a:r>
            <a:endParaRPr lang="en-US" sz="4000" dirty="0">
              <a:solidFill>
                <a:schemeClr val="bg1"/>
              </a:solidFill>
              <a:latin typeface="EBJustMeThin" panose="02000203000000000000" pitchFamily="2" charset="0"/>
              <a:ea typeface="EBJustMeThin" panose="020002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280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15</Words>
  <Application>Microsoft Macintosh PowerPoint</Application>
  <PresentationFormat>Letter Paper (8.5x11 in)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EBJUSTMETHIN</vt:lpstr>
      <vt:lpstr>EBJUSTMETHIN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Hyemin Cheung</dc:creator>
  <cp:lastModifiedBy>Hyemin Cheung</cp:lastModifiedBy>
  <cp:revision>1</cp:revision>
  <dcterms:created xsi:type="dcterms:W3CDTF">2023-01-20T19:16:44Z</dcterms:created>
  <dcterms:modified xsi:type="dcterms:W3CDTF">2023-01-20T19:21:01Z</dcterms:modified>
</cp:coreProperties>
</file>