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83" r:id="rId3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0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05ED-250E-4AF6-891F-98E68E6A7152}" type="datetimeFigureOut">
              <a:rPr lang="ko-KR" altLang="en-US" smtClean="0"/>
              <a:t>2016-03-31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F8A5-D4D3-42FF-9B8F-7E99334237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031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05ED-250E-4AF6-891F-98E68E6A7152}" type="datetimeFigureOut">
              <a:rPr lang="ko-KR" altLang="en-US" smtClean="0"/>
              <a:t>2016-03-31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F8A5-D4D3-42FF-9B8F-7E99334237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2744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05ED-250E-4AF6-891F-98E68E6A7152}" type="datetimeFigureOut">
              <a:rPr lang="ko-KR" altLang="en-US" smtClean="0"/>
              <a:t>2016-03-31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F8A5-D4D3-42FF-9B8F-7E99334237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25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05ED-250E-4AF6-891F-98E68E6A7152}" type="datetimeFigureOut">
              <a:rPr lang="ko-KR" altLang="en-US" smtClean="0"/>
              <a:t>2016-03-31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F8A5-D4D3-42FF-9B8F-7E99334237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1312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05ED-250E-4AF6-891F-98E68E6A7152}" type="datetimeFigureOut">
              <a:rPr lang="ko-KR" altLang="en-US" smtClean="0"/>
              <a:t>2016-03-31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F8A5-D4D3-42FF-9B8F-7E99334237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5777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05ED-250E-4AF6-891F-98E68E6A7152}" type="datetimeFigureOut">
              <a:rPr lang="ko-KR" altLang="en-US" smtClean="0"/>
              <a:t>2016-03-31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F8A5-D4D3-42FF-9B8F-7E99334237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139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05ED-250E-4AF6-891F-98E68E6A7152}" type="datetimeFigureOut">
              <a:rPr lang="ko-KR" altLang="en-US" smtClean="0"/>
              <a:t>2016-03-31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F8A5-D4D3-42FF-9B8F-7E99334237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5355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05ED-250E-4AF6-891F-98E68E6A7152}" type="datetimeFigureOut">
              <a:rPr lang="ko-KR" altLang="en-US" smtClean="0"/>
              <a:t>2016-03-31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F8A5-D4D3-42FF-9B8F-7E99334237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070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05ED-250E-4AF6-891F-98E68E6A7152}" type="datetimeFigureOut">
              <a:rPr lang="ko-KR" altLang="en-US" smtClean="0"/>
              <a:t>2016-03-31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F8A5-D4D3-42FF-9B8F-7E99334237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4326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05ED-250E-4AF6-891F-98E68E6A7152}" type="datetimeFigureOut">
              <a:rPr lang="ko-KR" altLang="en-US" smtClean="0"/>
              <a:t>2016-03-31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F8A5-D4D3-42FF-9B8F-7E99334237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5423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205ED-250E-4AF6-891F-98E68E6A7152}" type="datetimeFigureOut">
              <a:rPr lang="ko-KR" altLang="en-US" smtClean="0"/>
              <a:t>2016-03-31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2F8A5-D4D3-42FF-9B8F-7E99334237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6179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205ED-250E-4AF6-891F-98E68E6A7152}" type="datetimeFigureOut">
              <a:rPr lang="ko-KR" altLang="en-US" smtClean="0"/>
              <a:t>2016-03-31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2F8A5-D4D3-42FF-9B8F-7E99334237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1541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75656" y="1124744"/>
            <a:ext cx="6408712" cy="1656184"/>
          </a:xfrm>
          <a:ln w="57150">
            <a:noFill/>
          </a:ln>
        </p:spPr>
        <p:txBody>
          <a:bodyPr>
            <a:prstTxWarp prst="textDoubleWave1">
              <a:avLst/>
            </a:prstTxWarp>
            <a:noAutofit/>
          </a:bodyPr>
          <a:lstStyle/>
          <a:p>
            <a:r>
              <a:rPr lang="en-US" altLang="ko-KR" sz="4800" b="1" dirty="0" smtClean="0">
                <a:latin typeface="Comic Sans MS" panose="030F0702030302020204" pitchFamily="66" charset="0"/>
              </a:rPr>
              <a:t>Picture Dictionary</a:t>
            </a:r>
            <a:endParaRPr lang="ko-KR" altLang="en-US" sz="4800" b="1" dirty="0">
              <a:latin typeface="Comic Sans MS" panose="030F0702030302020204" pitchFamily="66" charset="0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779912" y="4303160"/>
            <a:ext cx="4608512" cy="1070056"/>
          </a:xfrm>
        </p:spPr>
        <p:txBody>
          <a:bodyPr/>
          <a:lstStyle/>
          <a:p>
            <a:r>
              <a:rPr lang="en-US" altLang="ko-KR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Name:____________ </a:t>
            </a:r>
            <a:endParaRPr lang="ko-KR" alt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부제목 2"/>
          <p:cNvSpPr txBox="1">
            <a:spLocks/>
          </p:cNvSpPr>
          <p:nvPr/>
        </p:nvSpPr>
        <p:spPr>
          <a:xfrm>
            <a:off x="1115616" y="2933328"/>
            <a:ext cx="3456384" cy="3168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1763688" y="3140968"/>
            <a:ext cx="1944216" cy="2518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Student’s Photo</a:t>
            </a:r>
            <a:endParaRPr lang="ko-KR" alt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포인트가 5개인 별 6"/>
          <p:cNvSpPr/>
          <p:nvPr/>
        </p:nvSpPr>
        <p:spPr>
          <a:xfrm>
            <a:off x="179512" y="1844824"/>
            <a:ext cx="576064" cy="576064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포인트가 5개인 별 7"/>
          <p:cNvSpPr/>
          <p:nvPr/>
        </p:nvSpPr>
        <p:spPr>
          <a:xfrm>
            <a:off x="827584" y="0"/>
            <a:ext cx="576064" cy="576064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포인트가 5개인 별 8"/>
          <p:cNvSpPr/>
          <p:nvPr/>
        </p:nvSpPr>
        <p:spPr>
          <a:xfrm rot="1096398">
            <a:off x="5843675" y="106713"/>
            <a:ext cx="792088" cy="692696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포인트가 5개인 별 9"/>
          <p:cNvSpPr/>
          <p:nvPr/>
        </p:nvSpPr>
        <p:spPr>
          <a:xfrm>
            <a:off x="1403648" y="6226817"/>
            <a:ext cx="576064" cy="576064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포인트가 5개인 별 10"/>
          <p:cNvSpPr/>
          <p:nvPr/>
        </p:nvSpPr>
        <p:spPr>
          <a:xfrm>
            <a:off x="7884368" y="6101680"/>
            <a:ext cx="576064" cy="57606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포인트가 5개인 별 11"/>
          <p:cNvSpPr/>
          <p:nvPr/>
        </p:nvSpPr>
        <p:spPr>
          <a:xfrm>
            <a:off x="5004048" y="6155344"/>
            <a:ext cx="576064" cy="576064"/>
          </a:xfrm>
          <a:prstGeom prst="star5">
            <a:avLst/>
          </a:prstGeom>
          <a:solidFill>
            <a:srgbClr val="E509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119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32656"/>
            <a:ext cx="4639238" cy="6148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5085184"/>
            <a:ext cx="1296144" cy="1296144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오른쪽 화살표 3"/>
          <p:cNvSpPr/>
          <p:nvPr/>
        </p:nvSpPr>
        <p:spPr>
          <a:xfrm>
            <a:off x="1815534" y="656693"/>
            <a:ext cx="1368152" cy="64807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029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7" y="116632"/>
            <a:ext cx="1738536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A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a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4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77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7" y="116632"/>
            <a:ext cx="1738536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B  </a:t>
            </a:r>
            <a:r>
              <a:rPr lang="en-US" altLang="ko-KR" sz="6000" b="1" dirty="0" err="1">
                <a:latin typeface="Century Gothic" panose="020B0502020202020204" pitchFamily="34" charset="0"/>
              </a:rPr>
              <a:t>b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3" y="1124744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732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7" y="116632"/>
            <a:ext cx="1738536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C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c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2" y="1124744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684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7" y="116632"/>
            <a:ext cx="1738536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D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d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31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7" y="116632"/>
            <a:ext cx="1738536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E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e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777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7" y="116632"/>
            <a:ext cx="1738536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F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f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46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7" y="116632"/>
            <a:ext cx="1738536" cy="1156990"/>
          </a:xfrm>
        </p:spPr>
        <p:txBody>
          <a:bodyPr>
            <a:normAutofit fontScale="90000"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G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g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46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7" y="116632"/>
            <a:ext cx="1738536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H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h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46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7" y="116632"/>
            <a:ext cx="1738536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I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i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46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7" y="116632"/>
            <a:ext cx="1738536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J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j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46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7" y="116632"/>
            <a:ext cx="1738536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K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k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46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7" y="116632"/>
            <a:ext cx="1738536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L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l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46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6" y="116632"/>
            <a:ext cx="1860825" cy="1156990"/>
          </a:xfrm>
        </p:spPr>
        <p:txBody>
          <a:bodyPr>
            <a:normAutofit fontScale="90000"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M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m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46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6" y="116632"/>
            <a:ext cx="1860825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N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n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64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6" y="116632"/>
            <a:ext cx="1860825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O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o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64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6" y="116632"/>
            <a:ext cx="1860825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P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p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64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6" y="116632"/>
            <a:ext cx="1860825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Q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q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64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6" y="116632"/>
            <a:ext cx="1860825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R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r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64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6" y="116632"/>
            <a:ext cx="1860825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S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s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76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6" y="116632"/>
            <a:ext cx="1860825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T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t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76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6" y="116632"/>
            <a:ext cx="1860825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U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u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76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6" y="116632"/>
            <a:ext cx="1860825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V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v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76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6" y="116632"/>
            <a:ext cx="1860825" cy="1156990"/>
          </a:xfrm>
        </p:spPr>
        <p:txBody>
          <a:bodyPr>
            <a:normAutofit fontScale="90000"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W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w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43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6" y="116632"/>
            <a:ext cx="1860825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X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x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43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6" y="116632"/>
            <a:ext cx="1860825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Y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y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43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9006" y="116632"/>
            <a:ext cx="1860825" cy="1156990"/>
          </a:xfrm>
        </p:spPr>
        <p:txBody>
          <a:bodyPr>
            <a:normAutofit/>
          </a:bodyPr>
          <a:lstStyle/>
          <a:p>
            <a:r>
              <a:rPr lang="en-US" altLang="ko-KR" sz="6000" b="1" dirty="0" smtClean="0">
                <a:latin typeface="Century Gothic" panose="020B0502020202020204" pitchFamily="34" charset="0"/>
              </a:rPr>
              <a:t>Z  </a:t>
            </a:r>
            <a:r>
              <a:rPr lang="en-US" altLang="ko-KR" sz="6000" b="1" dirty="0" err="1" smtClean="0">
                <a:latin typeface="Century Gothic" panose="020B0502020202020204" pitchFamily="34" charset="0"/>
              </a:rPr>
              <a:t>z</a:t>
            </a:r>
            <a:endParaRPr lang="ko-KR" altLang="en-US" sz="6000" b="1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0" y="1124743"/>
            <a:ext cx="67341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654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0648"/>
            <a:ext cx="73628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00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495300"/>
            <a:ext cx="73628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494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495300"/>
            <a:ext cx="73628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67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495300"/>
            <a:ext cx="73628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165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495300"/>
            <a:ext cx="73628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9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495300"/>
            <a:ext cx="73628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02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495300"/>
            <a:ext cx="73628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59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495300"/>
            <a:ext cx="73628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308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495300"/>
            <a:ext cx="73628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85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57200" y="191683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5400" b="1" dirty="0" smtClean="0">
                <a:latin typeface="Comic Sans MS" panose="030F0702030302020204" pitchFamily="66" charset="0"/>
              </a:rPr>
              <a:t>All finished! </a:t>
            </a:r>
            <a:endParaRPr lang="ko-KR" altLang="en-US" sz="5400" b="1" dirty="0">
              <a:latin typeface="Comic Sans MS" panose="030F0702030302020204" pitchFamily="66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0" y="3212976"/>
            <a:ext cx="12573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62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62</Words>
  <Application>Microsoft Office PowerPoint</Application>
  <PresentationFormat>화면 슬라이드 쇼(4:3)</PresentationFormat>
  <Paragraphs>31</Paragraphs>
  <Slides>38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39" baseType="lpstr">
      <vt:lpstr>Office 테마</vt:lpstr>
      <vt:lpstr>Picture Dictionary</vt:lpstr>
      <vt:lpstr>PowerPoint 프레젠테이션</vt:lpstr>
      <vt:lpstr>A  a</vt:lpstr>
      <vt:lpstr>B  b</vt:lpstr>
      <vt:lpstr>C  c</vt:lpstr>
      <vt:lpstr>D  d</vt:lpstr>
      <vt:lpstr>E  e</vt:lpstr>
      <vt:lpstr>F  f</vt:lpstr>
      <vt:lpstr>G  g</vt:lpstr>
      <vt:lpstr>H  h</vt:lpstr>
      <vt:lpstr>I  i</vt:lpstr>
      <vt:lpstr>J  j</vt:lpstr>
      <vt:lpstr>K  k</vt:lpstr>
      <vt:lpstr>L  l</vt:lpstr>
      <vt:lpstr>M  m</vt:lpstr>
      <vt:lpstr>N  n</vt:lpstr>
      <vt:lpstr>O  o</vt:lpstr>
      <vt:lpstr>P  p</vt:lpstr>
      <vt:lpstr>Q  q</vt:lpstr>
      <vt:lpstr>R  r</vt:lpstr>
      <vt:lpstr>S  s</vt:lpstr>
      <vt:lpstr>T  t</vt:lpstr>
      <vt:lpstr>U  u</vt:lpstr>
      <vt:lpstr>V  v</vt:lpstr>
      <vt:lpstr>W  w</vt:lpstr>
      <vt:lpstr>X  x</vt:lpstr>
      <vt:lpstr>Y  y</vt:lpstr>
      <vt:lpstr>Z  z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All finished!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Picture Dictionary</dc:title>
  <dc:creator>Min Chung</dc:creator>
  <cp:lastModifiedBy>Min Chung</cp:lastModifiedBy>
  <cp:revision>7</cp:revision>
  <dcterms:created xsi:type="dcterms:W3CDTF">2016-04-01T02:10:22Z</dcterms:created>
  <dcterms:modified xsi:type="dcterms:W3CDTF">2016-04-01T03:13:08Z</dcterms:modified>
</cp:coreProperties>
</file>